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789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06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39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966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16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14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05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39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8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60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2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9CBD-BF8D-4731-9E8D-9CCE68D60CA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A037E-E1D9-4483-978F-DDB5D9D23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16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/>
              <a:t>Дәріс 9.</a:t>
            </a:r>
            <a:r>
              <a:rPr lang="kk-KZ" dirty="0"/>
              <a:t> Ассоциативті ережелерді іздеу. Есептің қойылуы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162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Ассоциативті ережелерді іздеу.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Ассоциативті ережелерді іздеу мақсаты </a:t>
            </a:r>
            <a:r>
              <a:rPr lang="en-US" dirty="0" smtClean="0"/>
              <a:t>– </a:t>
            </a:r>
            <a:r>
              <a:rPr lang="ru-RU" dirty="0" smtClean="0"/>
              <a:t>м</a:t>
            </a:r>
            <a:r>
              <a:rPr lang="kk-KZ" dirty="0" smtClean="0"/>
              <a:t>әліметтер қорында байланысқан оқиғалар арасына заңдылықтарды анықтау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4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Транзакция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2005013"/>
            <a:ext cx="466725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528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48aced68d6c15bdb1ba7df4119c5645182ac86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Дәріс 9. Ассоциативті ережелерді іздеу. Есептің қойылуы</vt:lpstr>
      <vt:lpstr>Ассоциативті ережелерді іздеу.</vt:lpstr>
      <vt:lpstr>Транзакция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9. Ассоциативті ережелерді іздеу. Есептің қойылуы</dc:title>
  <dc:creator>БахНаз</dc:creator>
  <cp:lastModifiedBy>БахНаз</cp:lastModifiedBy>
  <cp:revision>2</cp:revision>
  <dcterms:created xsi:type="dcterms:W3CDTF">2019-01-08T07:55:25Z</dcterms:created>
  <dcterms:modified xsi:type="dcterms:W3CDTF">2019-01-08T07:58:50Z</dcterms:modified>
</cp:coreProperties>
</file>